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895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926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2005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113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488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9078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651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2915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3021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64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6730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1EDCA-B296-4028-85C1-16C29A579790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2FF5-67F5-449A-97F3-439F0A8A3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6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3048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429000"/>
            <a:ext cx="33432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8985217">
            <a:off x="1064855" y="2247411"/>
            <a:ext cx="6705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Knovio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971" y="4724400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Free &amp; Simple way to create an online presentation video with a </a:t>
            </a:r>
            <a:r>
              <a:rPr lang="en-US" sz="2000" b="1" dirty="0" err="1" smtClean="0"/>
              <a:t>Powerpoint</a:t>
            </a:r>
            <a:r>
              <a:rPr lang="en-US" sz="2000" b="1" dirty="0" smtClean="0"/>
              <a:t> Presentation, Webcam, &amp; Microphone.  Available on Web Browser &amp; </a:t>
            </a:r>
            <a:r>
              <a:rPr lang="en-US" sz="2000" b="1" dirty="0" err="1" smtClean="0"/>
              <a:t>Ipad</a:t>
            </a:r>
            <a:r>
              <a:rPr lang="en-US" sz="2000" b="1" dirty="0" smtClean="0"/>
              <a:t> App.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67978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Allow for Webcam and Microphone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3744043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874528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Slide 1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2486542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Slide 2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4280320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Recording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3900978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Re-record a Slide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2162781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119869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</a:t>
            </a:r>
            <a:r>
              <a:rPr lang="en-US" dirty="0" smtClean="0"/>
              <a:t>it a Title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822610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Embed Code</a:t>
            </a:r>
            <a:endParaRPr lang="en-US" dirty="0"/>
          </a:p>
        </p:txBody>
      </p:sp>
      <p:pic>
        <p:nvPicPr>
          <p:cNvPr id="4" name="Content Placeholder 3" descr="#record/74031#record/74031#record/74031#record/74031#/share/74031#/share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3428966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www.knovio.com</a:t>
            </a:r>
            <a:endParaRPr lang="en-US" sz="3600" dirty="0"/>
          </a:p>
        </p:txBody>
      </p:sp>
      <p:pic>
        <p:nvPicPr>
          <p:cNvPr id="4" name="Content Placeholder 3" descr="Knovio: Free Video Online Presentation Tool for Desktop and Mobile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2273144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Info for a Free Account</a:t>
            </a:r>
            <a:endParaRPr lang="en-US" dirty="0"/>
          </a:p>
        </p:txBody>
      </p:sp>
      <p:pic>
        <p:nvPicPr>
          <p:cNvPr id="4" name="Content Placeholder 3" descr="https://login.kvcentral.com/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2178782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Click Sign-up</a:t>
            </a:r>
            <a:endParaRPr lang="en-US" dirty="0"/>
          </a:p>
        </p:txBody>
      </p:sp>
      <p:pic>
        <p:nvPicPr>
          <p:cNvPr id="4" name="Content Placeholder 3" descr="https://login.kvcentral.com/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122065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Presentation</a:t>
            </a:r>
            <a:endParaRPr lang="en-US" dirty="0"/>
          </a:p>
        </p:txBody>
      </p:sp>
      <p:pic>
        <p:nvPicPr>
          <p:cNvPr id="4" name="Content Placeholder 3" descr="KVCentral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346820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Upload Slides</a:t>
            </a:r>
            <a:endParaRPr lang="en-US" dirty="0"/>
          </a:p>
        </p:txBody>
      </p:sp>
      <p:pic>
        <p:nvPicPr>
          <p:cNvPr id="4" name="Content Placeholder 3" descr="KVCentral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318895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Powerpoint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7" y="1600200"/>
            <a:ext cx="7940285" cy="4525963"/>
          </a:xfrm>
        </p:spPr>
      </p:pic>
    </p:spTree>
    <p:extLst>
      <p:ext uri="{BB962C8B-B14F-4D97-AF65-F5344CB8AC3E}">
        <p14:creationId xmlns:p14="http://schemas.microsoft.com/office/powerpoint/2010/main" val="3960607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Your Slides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3869713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Record Video</a:t>
            </a:r>
            <a:endParaRPr lang="en-US" dirty="0"/>
          </a:p>
        </p:txBody>
      </p:sp>
      <p:pic>
        <p:nvPicPr>
          <p:cNvPr id="4" name="Content Placeholder 3" descr="#record/74031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2634"/>
            <a:ext cx="8229600" cy="4461094"/>
          </a:xfrm>
        </p:spPr>
      </p:pic>
    </p:spTree>
    <p:extLst>
      <p:ext uri="{BB962C8B-B14F-4D97-AF65-F5344CB8AC3E}">
        <p14:creationId xmlns:p14="http://schemas.microsoft.com/office/powerpoint/2010/main" val="1397349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79</Words>
  <Application>Microsoft Office PowerPoint</Application>
  <PresentationFormat>On-screen Show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www.knovio.com</vt:lpstr>
      <vt:lpstr>Fill in Info for a Free Account</vt:lpstr>
      <vt:lpstr>Then Click Sign-up</vt:lpstr>
      <vt:lpstr>Create a Presentation</vt:lpstr>
      <vt:lpstr>Click Upload Slides</vt:lpstr>
      <vt:lpstr>Select Powerpoint</vt:lpstr>
      <vt:lpstr>View Your Slides</vt:lpstr>
      <vt:lpstr>Click Record Video</vt:lpstr>
      <vt:lpstr>Allow for Webcam and Microphone</vt:lpstr>
      <vt:lpstr>Record</vt:lpstr>
      <vt:lpstr>Recording Slide 1</vt:lpstr>
      <vt:lpstr>Recording Slide 2</vt:lpstr>
      <vt:lpstr>Stop Recording</vt:lpstr>
      <vt:lpstr>Re-record a Slide</vt:lpstr>
      <vt:lpstr>Publish</vt:lpstr>
      <vt:lpstr>Give it a Title</vt:lpstr>
      <vt:lpstr>Copy Embed Code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schoenhard</dc:creator>
  <cp:lastModifiedBy>schoenhard</cp:lastModifiedBy>
  <cp:revision>13</cp:revision>
  <dcterms:created xsi:type="dcterms:W3CDTF">2014-06-25T14:42:48Z</dcterms:created>
  <dcterms:modified xsi:type="dcterms:W3CDTF">2014-06-25T20:45:34Z</dcterms:modified>
</cp:coreProperties>
</file>